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9" r:id="rId7"/>
    <p:sldId id="264" r:id="rId8"/>
    <p:sldId id="265" r:id="rId9"/>
    <p:sldId id="266" r:id="rId10"/>
    <p:sldId id="262" r:id="rId11"/>
    <p:sldId id="271" r:id="rId12"/>
    <p:sldId id="261" r:id="rId13"/>
    <p:sldId id="273" r:id="rId14"/>
    <p:sldId id="274" r:id="rId15"/>
    <p:sldId id="280" r:id="rId16"/>
    <p:sldId id="281" r:id="rId17"/>
    <p:sldId id="275" r:id="rId18"/>
    <p:sldId id="282" r:id="rId19"/>
    <p:sldId id="283" r:id="rId20"/>
    <p:sldId id="276" r:id="rId21"/>
    <p:sldId id="279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94989" autoAdjust="0"/>
  </p:normalViewPr>
  <p:slideViewPr>
    <p:cSldViewPr>
      <p:cViewPr varScale="1">
        <p:scale>
          <a:sx n="71" d="100"/>
          <a:sy n="71" d="100"/>
        </p:scale>
        <p:origin x="-8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92B43-E448-4873-AA6F-897D9C72C122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64126-9916-4D2D-8AC1-0E676F92E50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XVI_wiek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l.wikipedia.org/wiki/Hormeza_radiacyjna" TargetMode="External"/><Relationship Id="rId5" Type="http://schemas.openxmlformats.org/officeDocument/2006/relationships/hyperlink" Target="http://pl.wikipedia.org/wiki/%C5%81acina" TargetMode="External"/><Relationship Id="rId4" Type="http://schemas.openxmlformats.org/officeDocument/2006/relationships/hyperlink" Target="http://pl.wikipedia.org/wiki/Paracelsu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="1" dirty="0" err="1" smtClean="0"/>
              <a:t>Hormeza</a:t>
            </a:r>
            <a:r>
              <a:rPr lang="pl-PL" dirty="0" smtClean="0"/>
              <a:t> zjawisko polegające na tym, że czynnik występujący w przyrodzie, szkodliwy dla organizmu w większych dawkach, w małych dawkach działa nań korzystnie. Już w </a:t>
            </a:r>
            <a:r>
              <a:rPr lang="pl-PL" dirty="0" smtClean="0">
                <a:hlinkClick r:id="rId3" tooltip="XVI wiek"/>
              </a:rPr>
              <a:t>XVI wieku</a:t>
            </a:r>
            <a:r>
              <a:rPr lang="pl-PL" dirty="0" smtClean="0"/>
              <a:t> szwajcarski lekarz </a:t>
            </a:r>
            <a:r>
              <a:rPr lang="pl-PL" dirty="0" err="1" smtClean="0">
                <a:hlinkClick r:id="rId4"/>
              </a:rPr>
              <a:t>Paracelsus</a:t>
            </a:r>
            <a:r>
              <a:rPr lang="pl-PL" dirty="0" smtClean="0"/>
              <a:t> stwierdził, że to dawka (a nie substancja) czyni truciznę (</a:t>
            </a:r>
            <a:r>
              <a:rPr lang="pl-PL" dirty="0" smtClean="0">
                <a:hlinkClick r:id="rId5" tooltip="Łacina"/>
              </a:rPr>
              <a:t>łac.</a:t>
            </a:r>
            <a:r>
              <a:rPr lang="pl-PL" dirty="0" smtClean="0"/>
              <a:t> </a:t>
            </a:r>
            <a:r>
              <a:rPr lang="pl-PL" i="1" dirty="0" err="1" smtClean="0"/>
              <a:t>Dosis</a:t>
            </a:r>
            <a:r>
              <a:rPr lang="pl-PL" i="1" dirty="0" smtClean="0"/>
              <a:t> </a:t>
            </a:r>
            <a:r>
              <a:rPr lang="pl-PL" i="1" dirty="0" err="1" smtClean="0"/>
              <a:t>facit</a:t>
            </a:r>
            <a:r>
              <a:rPr lang="pl-PL" i="1" dirty="0" smtClean="0"/>
              <a:t> </a:t>
            </a:r>
            <a:r>
              <a:rPr lang="pl-PL" i="1" dirty="0" err="1" smtClean="0"/>
              <a:t>venenum</a:t>
            </a:r>
            <a:r>
              <a:rPr lang="pl-PL" dirty="0" smtClean="0"/>
              <a:t>). Niepotwierdzonym oficjalnie, ale bardzo obszernie udokumentowanym przykładem </a:t>
            </a:r>
            <a:r>
              <a:rPr lang="pl-PL" dirty="0" err="1" smtClean="0"/>
              <a:t>hormezy</a:t>
            </a:r>
            <a:r>
              <a:rPr lang="pl-PL" dirty="0" smtClean="0"/>
              <a:t> jest </a:t>
            </a:r>
            <a:r>
              <a:rPr lang="pl-PL" dirty="0" err="1" smtClean="0">
                <a:hlinkClick r:id="rId6"/>
              </a:rPr>
              <a:t>hormeza</a:t>
            </a:r>
            <a:r>
              <a:rPr lang="pl-PL" dirty="0" smtClean="0">
                <a:hlinkClick r:id="rId6"/>
              </a:rPr>
              <a:t> radiacyjna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4126-9916-4D2D-8AC1-0E676F92E502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European Array for Gamma Levels Evaluation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4126-9916-4D2D-8AC1-0E676F92E502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1CFF9D4-A55E-4705-BAB5-4520532D5AC1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988D2FA-3FAF-42C5-A99B-63C905B245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F9D4-A55E-4705-BAB5-4520532D5AC1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8D2FA-3FAF-42C5-A99B-63C905B245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F9D4-A55E-4705-BAB5-4520532D5AC1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8D2FA-3FAF-42C5-A99B-63C905B245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1CFF9D4-A55E-4705-BAB5-4520532D5AC1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8D2FA-3FAF-42C5-A99B-63C905B245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1CFF9D4-A55E-4705-BAB5-4520532D5AC1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988D2FA-3FAF-42C5-A99B-63C905B245E7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1CFF9D4-A55E-4705-BAB5-4520532D5AC1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988D2FA-3FAF-42C5-A99B-63C905B245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1CFF9D4-A55E-4705-BAB5-4520532D5AC1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988D2FA-3FAF-42C5-A99B-63C905B245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F9D4-A55E-4705-BAB5-4520532D5AC1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8D2FA-3FAF-42C5-A99B-63C905B245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1CFF9D4-A55E-4705-BAB5-4520532D5AC1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988D2FA-3FAF-42C5-A99B-63C905B245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1CFF9D4-A55E-4705-BAB5-4520532D5AC1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988D2FA-3FAF-42C5-A99B-63C905B245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1CFF9D4-A55E-4705-BAB5-4520532D5AC1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988D2FA-3FAF-42C5-A99B-63C905B245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1CFF9D4-A55E-4705-BAB5-4520532D5AC1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988D2FA-3FAF-42C5-A99B-63C905B245E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Wycieczka edukacyjna</a:t>
            </a:r>
            <a:br>
              <a:rPr lang="pl-PL" dirty="0" smtClean="0"/>
            </a:br>
            <a:r>
              <a:rPr lang="pl-PL" dirty="0" smtClean="0"/>
              <a:t>Świerk – Warszawa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20-21 IV 2011</a:t>
            </a:r>
          </a:p>
        </p:txBody>
      </p:sp>
      <p:pic>
        <p:nvPicPr>
          <p:cNvPr id="5" name="Picture 4" descr="logo1"/>
          <p:cNvPicPr>
            <a:picLocks noChangeAspect="1" noChangeArrowheads="1"/>
          </p:cNvPicPr>
          <p:nvPr/>
        </p:nvPicPr>
        <p:blipFill>
          <a:blip r:embed="rId2" cstate="print"/>
          <a:srcRect r="39078"/>
          <a:stretch>
            <a:fillRect/>
          </a:stretch>
        </p:blipFill>
        <p:spPr bwMode="auto">
          <a:xfrm>
            <a:off x="611560" y="4293096"/>
            <a:ext cx="4384675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Reaktor w stanie krytycznym</a:t>
            </a:r>
            <a:endParaRPr lang="pl-PL" dirty="0"/>
          </a:p>
        </p:txBody>
      </p:sp>
      <p:pic>
        <p:nvPicPr>
          <p:cNvPr id="4" name="Symbol zastępczy zawartości 3" descr="DSC033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328" t="4132" r="1953" b="11493"/>
          <a:stretch>
            <a:fillRect/>
          </a:stretch>
        </p:blipFill>
        <p:spPr>
          <a:xfrm>
            <a:off x="1357290" y="1428736"/>
            <a:ext cx="6754860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Hormeza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571612"/>
            <a:ext cx="6118402" cy="4873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14554"/>
            <a:ext cx="4214842" cy="316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785794"/>
            <a:ext cx="8229600" cy="1399032"/>
          </a:xfrm>
        </p:spPr>
        <p:txBody>
          <a:bodyPr/>
          <a:lstStyle/>
          <a:p>
            <a:r>
              <a:rPr lang="pl-PL" dirty="0" smtClean="0"/>
              <a:t>Reaktor tworem</a:t>
            </a:r>
            <a:br>
              <a:rPr lang="pl-PL" dirty="0" smtClean="0"/>
            </a:br>
            <a:r>
              <a:rPr lang="pl-PL" dirty="0" smtClean="0"/>
              <a:t>				 	ludzkim?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071810"/>
            <a:ext cx="457200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Środowiskowe Laboratorium Ciężkich Jonów</a:t>
            </a:r>
            <a:endParaRPr lang="pl-PL" dirty="0"/>
          </a:p>
        </p:txBody>
      </p:sp>
      <p:pic>
        <p:nvPicPr>
          <p:cNvPr id="4" name="Symbol zastępczy zawartości 3" descr="DSCN13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811320"/>
            <a:ext cx="6357982" cy="4768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Cyklotron</a:t>
            </a:r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6870900" cy="4746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EAGLE</a:t>
            </a:r>
            <a:endParaRPr lang="pl-PL" dirty="0"/>
          </a:p>
        </p:txBody>
      </p:sp>
      <p:pic>
        <p:nvPicPr>
          <p:cNvPr id="4" name="Symbol zastępczy zawartości 3" descr="DSCN13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1500174"/>
            <a:ext cx="6606135" cy="495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N13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571480"/>
            <a:ext cx="7796789" cy="5847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Muzeum Marii 		Skłodowskiej-Curie</a:t>
            </a:r>
            <a:endParaRPr lang="pl-PL" dirty="0"/>
          </a:p>
        </p:txBody>
      </p:sp>
      <p:pic>
        <p:nvPicPr>
          <p:cNvPr id="7170" name="Picture 2" descr="G:\Warszawa, 20-21 IV 2011\od Kamisi\2011_04_21\IMG_12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Warszawa, 20-21 IV 2011\od Kamisi\2011_04_21\IMG_12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512" y="804284"/>
            <a:ext cx="7535701" cy="5650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Świadectwo</a:t>
            </a:r>
            <a:endParaRPr lang="pl-PL" dirty="0"/>
          </a:p>
        </p:txBody>
      </p:sp>
      <p:pic>
        <p:nvPicPr>
          <p:cNvPr id="4" name="Symbol zastępczy zawartości 3" descr="DSCN13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9617" y="1571612"/>
            <a:ext cx="6510884" cy="4883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311692"/>
          </a:xfrm>
        </p:spPr>
        <p:txBody>
          <a:bodyPr/>
          <a:lstStyle/>
          <a:p>
            <a:r>
              <a:rPr lang="pl-PL" sz="3600" dirty="0" smtClean="0"/>
              <a:t>Instytut Problemów Jądrowych im. Andrzeja </a:t>
            </a:r>
            <a:r>
              <a:rPr lang="pl-PL" sz="3600" dirty="0" err="1" smtClean="0"/>
              <a:t>Sołtana</a:t>
            </a:r>
            <a:r>
              <a:rPr lang="pl-PL" sz="3600" dirty="0" smtClean="0"/>
              <a:t> w Świerku</a:t>
            </a:r>
          </a:p>
          <a:p>
            <a:r>
              <a:rPr lang="pl-PL" sz="3600" dirty="0" smtClean="0"/>
              <a:t>Środowiskowe laboratorium Ciężkich Jonów w Warszawie</a:t>
            </a:r>
          </a:p>
          <a:p>
            <a:r>
              <a:rPr lang="pl-PL" sz="3600" dirty="0" smtClean="0"/>
              <a:t>Muzeum Marii Skłodowskiej-Curie w Warszawie</a:t>
            </a:r>
          </a:p>
          <a:p>
            <a:pPr>
              <a:buNone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 herbatę</a:t>
            </a:r>
            <a:endParaRPr lang="pl-PL" dirty="0"/>
          </a:p>
        </p:txBody>
      </p:sp>
      <p:pic>
        <p:nvPicPr>
          <p:cNvPr id="4" name="Symbol zastępczy zawartości 3" descr="DSC033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468" t="2569" b="6805"/>
          <a:stretch>
            <a:fillRect/>
          </a:stretch>
        </p:blipFill>
        <p:spPr>
          <a:xfrm>
            <a:off x="1261220" y="1571612"/>
            <a:ext cx="6358780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7200" dirty="0" smtClean="0"/>
              <a:t>Dziękuję</a:t>
            </a:r>
            <a:endParaRPr lang="pl-PL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Świerk</a:t>
            </a:r>
            <a:endParaRPr lang="pl-PL" dirty="0"/>
          </a:p>
        </p:txBody>
      </p:sp>
      <p:pic>
        <p:nvPicPr>
          <p:cNvPr id="1026" name="Picture 2" descr="D:\zdjęcia\101MSDCF\DSC03249.JPG"/>
          <p:cNvPicPr>
            <a:picLocks noChangeAspect="1" noChangeArrowheads="1"/>
          </p:cNvPicPr>
          <p:nvPr/>
        </p:nvPicPr>
        <p:blipFill>
          <a:blip r:embed="rId2" cstate="print"/>
          <a:srcRect l="11513" t="28417" r="28453" b="16392"/>
          <a:stretch>
            <a:fillRect/>
          </a:stretch>
        </p:blipFill>
        <p:spPr bwMode="auto">
          <a:xfrm>
            <a:off x="1071538" y="1410143"/>
            <a:ext cx="7072362" cy="4876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Fale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7643866" cy="4945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rękach przewodnika</a:t>
            </a:r>
            <a:endParaRPr lang="pl-PL" dirty="0"/>
          </a:p>
        </p:txBody>
      </p:sp>
      <p:pic>
        <p:nvPicPr>
          <p:cNvPr id="4" name="Symbol zastępczy zawartości 3" descr="DSC032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428736"/>
            <a:ext cx="6606135" cy="495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00562" y="857232"/>
            <a:ext cx="8229600" cy="1399032"/>
          </a:xfrm>
        </p:spPr>
        <p:txBody>
          <a:bodyPr/>
          <a:lstStyle/>
          <a:p>
            <a:r>
              <a:rPr lang="pl-PL" dirty="0" smtClean="0"/>
              <a:t>Po co</a:t>
            </a:r>
            <a:endParaRPr lang="pl-P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31872"/>
          <a:stretch>
            <a:fillRect/>
          </a:stretch>
        </p:blipFill>
        <p:spPr bwMode="auto">
          <a:xfrm>
            <a:off x="2714612" y="3143248"/>
            <a:ext cx="5929354" cy="3278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00108"/>
            <a:ext cx="3238516" cy="315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Reaktor od środka</a:t>
            </a:r>
            <a:endParaRPr lang="pl-PL" dirty="0"/>
          </a:p>
        </p:txBody>
      </p:sp>
      <p:pic>
        <p:nvPicPr>
          <p:cNvPr id="4" name="Symbol zastępczy zawartości 3" descr="DSC032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4367" y="1500174"/>
            <a:ext cx="6606134" cy="495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032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984" t="5694" r="11328" b="3680"/>
          <a:stretch>
            <a:fillRect/>
          </a:stretch>
        </p:blipFill>
        <p:spPr>
          <a:xfrm>
            <a:off x="1142976" y="642918"/>
            <a:ext cx="7055118" cy="6017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Promieniowanie </a:t>
            </a:r>
            <a:r>
              <a:rPr lang="pl-PL" dirty="0" err="1" smtClean="0"/>
              <a:t>Czerenkowa</a:t>
            </a:r>
            <a:endParaRPr lang="pl-PL" dirty="0"/>
          </a:p>
        </p:txBody>
      </p:sp>
      <p:pic>
        <p:nvPicPr>
          <p:cNvPr id="4" name="Symbol zastępczy zawartości 3" descr="DSC032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428736"/>
            <a:ext cx="6796636" cy="5097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963</TotalTime>
  <Words>130</Words>
  <Application>Microsoft Office PowerPoint</Application>
  <PresentationFormat>Pokaz na ekranie (4:3)</PresentationFormat>
  <Paragraphs>26</Paragraphs>
  <Slides>21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Energetyczny</vt:lpstr>
      <vt:lpstr>Wycieczka edukacyjna Świerk – Warszawa</vt:lpstr>
      <vt:lpstr>Program</vt:lpstr>
      <vt:lpstr>Świerk</vt:lpstr>
      <vt:lpstr>Fale</vt:lpstr>
      <vt:lpstr>W rękach przewodnika</vt:lpstr>
      <vt:lpstr>Po co</vt:lpstr>
      <vt:lpstr>Reaktor od środka</vt:lpstr>
      <vt:lpstr>Slajd 8</vt:lpstr>
      <vt:lpstr>Promieniowanie Czerenkowa</vt:lpstr>
      <vt:lpstr>Reaktor w stanie krytycznym</vt:lpstr>
      <vt:lpstr>Hormeza</vt:lpstr>
      <vt:lpstr>Reaktor tworem       ludzkim?</vt:lpstr>
      <vt:lpstr>Środowiskowe Laboratorium Ciężkich Jonów</vt:lpstr>
      <vt:lpstr>Cyklotron</vt:lpstr>
      <vt:lpstr>EAGLE</vt:lpstr>
      <vt:lpstr>Slajd 16</vt:lpstr>
      <vt:lpstr>Muzeum Marii   Skłodowskiej-Curie</vt:lpstr>
      <vt:lpstr>Slajd 18</vt:lpstr>
      <vt:lpstr>Świadectwo</vt:lpstr>
      <vt:lpstr>Na herbatę</vt:lpstr>
      <vt:lpstr>Dziękuję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Wycieczka edukacyjna Świerk – Warszawa</dc:title>
  <dc:creator>Luboiński</dc:creator>
  <cp:lastModifiedBy>Anka</cp:lastModifiedBy>
  <cp:revision>80</cp:revision>
  <dcterms:created xsi:type="dcterms:W3CDTF">2011-05-05T10:55:22Z</dcterms:created>
  <dcterms:modified xsi:type="dcterms:W3CDTF">2011-05-24T15:25:59Z</dcterms:modified>
</cp:coreProperties>
</file>